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D292D-26B1-43F6-8B2D-5C48FAEA55F2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02E9-002C-4781-A1CA-B616E8CB7D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84C19B9-D8D2-4896-8D08-EAE486D5049B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5C2ADA4-967E-4955-A6EA-49C5430515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Science of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Topic #1: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scientific ideas come from?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good scientist must be curious, creative, skeptical and open minded to create scientific ideas.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9" name="Picture 8" descr="mlbio10a217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276600"/>
            <a:ext cx="3852027" cy="33466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scientific ideas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Practical problems are a common source of ideas…for example if you are constantly late for class what would you do?</a:t>
            </a:r>
          </a:p>
          <a:p>
            <a:endParaRPr lang="en-US" dirty="0" smtClean="0"/>
          </a:p>
          <a:p>
            <a:r>
              <a:rPr lang="en-US" dirty="0" smtClean="0"/>
              <a:t>Technology also helps in the development of new scientific ideas…which leads to new technology….which leads to new ideas…new technology…new idea….see the pattern!!!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Scientific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network of scholarly journals allow scientists to publish their newest findings.</a:t>
            </a:r>
          </a:p>
          <a:p>
            <a:endParaRPr lang="en-US" dirty="0" smtClean="0"/>
          </a:p>
          <a:p>
            <a:r>
              <a:rPr lang="en-US" dirty="0" smtClean="0"/>
              <a:t>These journals are peer reviewed to ensure accuracy and that all steps have been taken properly.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 vs.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theory is a well tested explanation for something that can not be completely recreated.</a:t>
            </a:r>
          </a:p>
          <a:p>
            <a:pPr lvl="1"/>
            <a:r>
              <a:rPr lang="en-US" dirty="0" smtClean="0"/>
              <a:t>Example?</a:t>
            </a:r>
          </a:p>
          <a:p>
            <a:endParaRPr lang="en-US" dirty="0" smtClean="0"/>
          </a:p>
          <a:p>
            <a:r>
              <a:rPr lang="en-US" dirty="0" smtClean="0"/>
              <a:t>A law is a definite explanation for an event that can be recreated.</a:t>
            </a:r>
          </a:p>
          <a:p>
            <a:pPr lvl="1"/>
            <a:r>
              <a:rPr lang="en-US" dirty="0" smtClean="0"/>
              <a:t>Example?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Science gives society explanations and technologies.</a:t>
            </a:r>
          </a:p>
          <a:p>
            <a:endParaRPr lang="en-US" dirty="0" smtClean="0"/>
          </a:p>
          <a:p>
            <a:r>
              <a:rPr lang="en-US" dirty="0" smtClean="0"/>
              <a:t>Science tries to have no bias.</a:t>
            </a:r>
          </a:p>
          <a:p>
            <a:endParaRPr lang="en-US" dirty="0" smtClean="0"/>
          </a:p>
          <a:p>
            <a:r>
              <a:rPr lang="en-US" dirty="0" smtClean="0"/>
              <a:t>Science gives explanations without ethical or moral viewpoints.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143000"/>
          </a:xfrm>
        </p:spPr>
        <p:txBody>
          <a:bodyPr/>
          <a:lstStyle/>
          <a:p>
            <a:r>
              <a:rPr lang="en-US" dirty="0" smtClean="0"/>
              <a:t>Science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To use science accurately and to get the best results from it a person MUST realize that science is always changing.</a:t>
            </a:r>
          </a:p>
          <a:p>
            <a:endParaRPr lang="en-US" dirty="0" smtClean="0"/>
          </a:p>
          <a:p>
            <a:r>
              <a:rPr lang="en-US" dirty="0" smtClean="0"/>
              <a:t>Never think that the scientific facts of today will be the facts of tomorrow.</a:t>
            </a:r>
          </a:p>
          <a:p>
            <a:endParaRPr lang="en-US" dirty="0" smtClean="0"/>
          </a:p>
          <a:p>
            <a:r>
              <a:rPr lang="en-US" dirty="0" smtClean="0"/>
              <a:t>Do not memorize scientific facts but instead learn how to use the knowledge of today to further the knowledge of tomorrow.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15</TotalTime>
  <Words>247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Module</vt:lpstr>
      <vt:lpstr>The Science of Biology</vt:lpstr>
      <vt:lpstr>Where do scientific ideas come from?</vt:lpstr>
      <vt:lpstr>Where do scientific ideas come from?</vt:lpstr>
      <vt:lpstr>Sharing Scientific Knowledge</vt:lpstr>
      <vt:lpstr>Theory vs. Law</vt:lpstr>
      <vt:lpstr>Science and Society</vt:lpstr>
      <vt:lpstr>Science and Society</vt:lpstr>
    </vt:vector>
  </TitlesOfParts>
  <Company>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Science of Biology</dc:title>
  <dc:creator> </dc:creator>
  <cp:lastModifiedBy> </cp:lastModifiedBy>
  <cp:revision>2</cp:revision>
  <dcterms:created xsi:type="dcterms:W3CDTF">2012-01-26T14:58:23Z</dcterms:created>
  <dcterms:modified xsi:type="dcterms:W3CDTF">2012-01-26T15:13:34Z</dcterms:modified>
</cp:coreProperties>
</file>